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Default Extension="jpeg" ContentType="image/jpeg"/>
  <Default Extension="xml" ContentType="application/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notesSlides/notesSlide1.xml" ContentType="application/vnd.openxmlformats-officedocument.presentationml.notes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theme/theme2.xml" ContentType="application/vnd.openxmlformats-officedocument.theme+xml"/>
  <Override PartName="/docProps/core.xml" ContentType="application/vnd.openxmlformats-package.core-properties+xml"/>
  <Override PartName="/ppt/slideLayouts/slideLayout4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10.xml" ContentType="application/vnd.openxmlformats-officedocument.presentationml.slideLayout+xml"/>
  <Override PartName="/ppt/slides/slide3.xml" ContentType="application/vnd.openxmlformats-officedocument.presentationml.slide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Default Extension="bin" ContentType="application/vnd.openxmlformats-officedocument.presentationml.printerSettings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presentation.xml" ContentType="application/vnd.openxmlformats-officedocument.presentationml.presentation.main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notesMasterIdLst>
    <p:notesMasterId r:id="rId9"/>
  </p:notesMasterIdLst>
  <p:sldIdLst>
    <p:sldId id="256" r:id="rId2"/>
    <p:sldId id="257" r:id="rId3"/>
    <p:sldId id="259" r:id="rId4"/>
    <p:sldId id="260" r:id="rId5"/>
    <p:sldId id="262" r:id="rId6"/>
    <p:sldId id="265" r:id="rId7"/>
    <p:sldId id="264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000080"/>
    <a:srgbClr val="FFFF66"/>
    <a:srgbClr val="B3B3B3"/>
    <a:srgbClr val="FF8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88" d="100"/>
          <a:sy n="88" d="100"/>
        </p:scale>
        <p:origin x="-928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notesMaster" Target="notesMasters/notesMaster1.xml"/><Relationship Id="rId10" Type="http://schemas.openxmlformats.org/officeDocument/2006/relationships/printerSettings" Target="printerSettings/printerSettings1.bin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3FA4EF-2B2B-804E-A6E0-4A7845CA25F6}" type="datetimeFigureOut">
              <a:rPr lang="en-US" smtClean="0"/>
              <a:pPr/>
              <a:t>6/5/12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F4110F2-BDC2-F246-8D4E-EFA9185D153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4110F2-BDC2-F246-8D4E-EFA9185D1539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4A77E-B213-5149-83B5-57A23134F4B4}" type="datetimeFigureOut">
              <a:rPr lang="en-US" smtClean="0"/>
              <a:pPr/>
              <a:t>6/5/12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267FEB-B80E-DC40-A0E5-9AC4A47AA52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4A77E-B213-5149-83B5-57A23134F4B4}" type="datetimeFigureOut">
              <a:rPr lang="en-US" smtClean="0"/>
              <a:pPr/>
              <a:t>6/5/12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267FEB-B80E-DC40-A0E5-9AC4A47AA52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4A77E-B213-5149-83B5-57A23134F4B4}" type="datetimeFigureOut">
              <a:rPr lang="en-US" smtClean="0"/>
              <a:pPr/>
              <a:t>6/5/12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267FEB-B80E-DC40-A0E5-9AC4A47AA52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4A77E-B213-5149-83B5-57A23134F4B4}" type="datetimeFigureOut">
              <a:rPr lang="en-US" smtClean="0"/>
              <a:pPr/>
              <a:t>6/5/12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267FEB-B80E-DC40-A0E5-9AC4A47AA52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4A77E-B213-5149-83B5-57A23134F4B4}" type="datetimeFigureOut">
              <a:rPr lang="en-US" smtClean="0"/>
              <a:pPr/>
              <a:t>6/5/12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267FEB-B80E-DC40-A0E5-9AC4A47AA52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4A77E-B213-5149-83B5-57A23134F4B4}" type="datetimeFigureOut">
              <a:rPr lang="en-US" smtClean="0"/>
              <a:pPr/>
              <a:t>6/5/12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267FEB-B80E-DC40-A0E5-9AC4A47AA52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4A77E-B213-5149-83B5-57A23134F4B4}" type="datetimeFigureOut">
              <a:rPr lang="en-US" smtClean="0"/>
              <a:pPr/>
              <a:t>6/5/12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267FEB-B80E-DC40-A0E5-9AC4A47AA52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4A77E-B213-5149-83B5-57A23134F4B4}" type="datetimeFigureOut">
              <a:rPr lang="en-US" smtClean="0"/>
              <a:pPr/>
              <a:t>6/5/12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267FEB-B80E-DC40-A0E5-9AC4A47AA52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4A77E-B213-5149-83B5-57A23134F4B4}" type="datetimeFigureOut">
              <a:rPr lang="en-US" smtClean="0"/>
              <a:pPr/>
              <a:t>6/5/12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267FEB-B80E-DC40-A0E5-9AC4A47AA52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4A77E-B213-5149-83B5-57A23134F4B4}" type="datetimeFigureOut">
              <a:rPr lang="en-US" smtClean="0"/>
              <a:pPr/>
              <a:t>6/5/12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267FEB-B80E-DC40-A0E5-9AC4A47AA52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4A77E-B213-5149-83B5-57A23134F4B4}" type="datetimeFigureOut">
              <a:rPr lang="en-US" smtClean="0"/>
              <a:pPr/>
              <a:t>6/5/12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267FEB-B80E-DC40-A0E5-9AC4A47AA52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FFFF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84A77E-B213-5149-83B5-57A23134F4B4}" type="datetimeFigureOut">
              <a:rPr lang="en-US" smtClean="0"/>
              <a:pPr/>
              <a:t>6/5/12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267FEB-B80E-DC40-A0E5-9AC4A47AA52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Relationship Id="rId3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416175"/>
            <a:ext cx="7772400" cy="1470025"/>
          </a:xfrm>
        </p:spPr>
        <p:txBody>
          <a:bodyPr>
            <a:normAutofit/>
          </a:bodyPr>
          <a:lstStyle/>
          <a:p>
            <a:r>
              <a:rPr lang="en-US" sz="3600" dirty="0" smtClean="0">
                <a:latin typeface="Georgia" pitchFamily="18" charset="0"/>
                <a:cs typeface="Constantia"/>
              </a:rPr>
              <a:t>Malaria: The Tiny Killer of sub-Saharan Africa	</a:t>
            </a:r>
            <a:endParaRPr lang="en-US" sz="3600" dirty="0">
              <a:latin typeface="Georgia" pitchFamily="18" charset="0"/>
              <a:cs typeface="Constantia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>
                <a:solidFill>
                  <a:schemeClr val="tx1"/>
                </a:solidFill>
                <a:latin typeface="Georgia" pitchFamily="18" charset="0"/>
                <a:cs typeface="Constantia"/>
              </a:rPr>
              <a:t> Candace Hino</a:t>
            </a:r>
          </a:p>
          <a:p>
            <a:r>
              <a:rPr lang="en-US" sz="2800" dirty="0" smtClean="0">
                <a:solidFill>
                  <a:schemeClr val="tx1"/>
                </a:solidFill>
                <a:latin typeface="Georgia" pitchFamily="18" charset="0"/>
                <a:cs typeface="Constantia"/>
              </a:rPr>
              <a:t>Myers </a:t>
            </a:r>
          </a:p>
          <a:p>
            <a:r>
              <a:rPr lang="en-US" sz="2800" dirty="0" smtClean="0">
                <a:solidFill>
                  <a:schemeClr val="tx1"/>
                </a:solidFill>
                <a:latin typeface="Georgia" pitchFamily="18" charset="0"/>
                <a:cs typeface="Constantia"/>
              </a:rPr>
              <a:t>Period 2</a:t>
            </a:r>
            <a:endParaRPr lang="en-US" sz="2800" dirty="0">
              <a:solidFill>
                <a:schemeClr val="tx1"/>
              </a:solidFill>
              <a:latin typeface="Georgia" pitchFamily="18" charset="0"/>
              <a:cs typeface="Constantia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7976" y="158216"/>
            <a:ext cx="3242938" cy="251007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Georgia" pitchFamily="18" charset="0"/>
                <a:cs typeface="Constantia"/>
              </a:rPr>
              <a:t>Background Information</a:t>
            </a:r>
            <a:endParaRPr lang="en-US" dirty="0">
              <a:latin typeface="Georgia" pitchFamily="18" charset="0"/>
              <a:cs typeface="Constantia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Georgia" pitchFamily="18" charset="0"/>
                <a:cs typeface="Constantia"/>
              </a:rPr>
              <a:t>1 million deaths each year</a:t>
            </a:r>
          </a:p>
          <a:p>
            <a:r>
              <a:rPr lang="en-US" dirty="0" smtClean="0">
                <a:latin typeface="Georgia" pitchFamily="18" charset="0"/>
                <a:cs typeface="Constantia"/>
              </a:rPr>
              <a:t>Most common in sub-Saharan Africa</a:t>
            </a:r>
          </a:p>
          <a:p>
            <a:pPr lvl="1"/>
            <a:r>
              <a:rPr lang="en-US" dirty="0" smtClean="0">
                <a:latin typeface="Georgia" pitchFamily="18" charset="0"/>
                <a:cs typeface="Constantia"/>
              </a:rPr>
              <a:t>90% of deaths</a:t>
            </a:r>
          </a:p>
          <a:p>
            <a:r>
              <a:rPr lang="en-US" dirty="0" smtClean="0">
                <a:latin typeface="Georgia" pitchFamily="18" charset="0"/>
                <a:cs typeface="Constantia"/>
              </a:rPr>
              <a:t>Plasmodium </a:t>
            </a:r>
            <a:r>
              <a:rPr lang="en-US" dirty="0" err="1" smtClean="0">
                <a:latin typeface="Georgia" pitchFamily="18" charset="0"/>
                <a:cs typeface="Constantia"/>
              </a:rPr>
              <a:t>falciparum</a:t>
            </a:r>
            <a:r>
              <a:rPr lang="en-US" dirty="0" smtClean="0">
                <a:latin typeface="Georgia" pitchFamily="18" charset="0"/>
                <a:cs typeface="Constantia"/>
              </a:rPr>
              <a:t> is the most common type of malaria</a:t>
            </a:r>
            <a:endParaRPr lang="en-US" dirty="0" smtClean="0">
              <a:latin typeface="Georgia" pitchFamily="18" charset="0"/>
              <a:cs typeface="Constantia"/>
            </a:endParaRPr>
          </a:p>
          <a:p>
            <a:r>
              <a:rPr lang="en-US" dirty="0" smtClean="0">
                <a:latin typeface="Georgia" pitchFamily="18" charset="0"/>
                <a:cs typeface="Constantia"/>
              </a:rPr>
              <a:t>Malaria is most commonly found in pregnant women and children</a:t>
            </a:r>
          </a:p>
          <a:p>
            <a:pPr>
              <a:buNone/>
            </a:pP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6775" y="-1"/>
            <a:ext cx="7332660" cy="685800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latin typeface="Georgia" pitchFamily="18" charset="0"/>
                <a:cs typeface="Constantia"/>
              </a:rPr>
              <a:t>Why are Pregnant Women and Children Most at Risk?</a:t>
            </a:r>
            <a:endParaRPr lang="en-US" dirty="0">
              <a:latin typeface="Georgia" pitchFamily="18" charset="0"/>
              <a:cs typeface="Constantia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>
                <a:latin typeface="Georgia" pitchFamily="18" charset="0"/>
                <a:cs typeface="Constantia"/>
              </a:rPr>
              <a:t>Immune systems are weak during pregnancy and as a child</a:t>
            </a:r>
          </a:p>
          <a:p>
            <a:r>
              <a:rPr lang="en-US" sz="2800" dirty="0" smtClean="0">
                <a:latin typeface="Georgia" pitchFamily="18" charset="0"/>
                <a:cs typeface="Constantia"/>
              </a:rPr>
              <a:t>Every 30 seconds a child dies from malaria in Kenya </a:t>
            </a:r>
          </a:p>
          <a:p>
            <a:endParaRPr lang="en-US" dirty="0" smtClean="0">
              <a:latin typeface="Constantia"/>
              <a:cs typeface="Constantia"/>
            </a:endParaRPr>
          </a:p>
          <a:p>
            <a:endParaRPr lang="en-US" dirty="0" smtClean="0">
              <a:latin typeface="Constantia"/>
              <a:cs typeface="Constantia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68844" y="3258390"/>
            <a:ext cx="5502588" cy="359961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Georgia" pitchFamily="18" charset="0"/>
                <a:cs typeface="Constantia"/>
              </a:rPr>
              <a:t>Nets</a:t>
            </a:r>
            <a:endParaRPr lang="en-US" dirty="0">
              <a:latin typeface="Georgia" pitchFamily="18" charset="0"/>
              <a:cs typeface="Constantia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Georgia" pitchFamily="18" charset="0"/>
                <a:cs typeface="Constantia"/>
              </a:rPr>
              <a:t>Malaria transmission decreases by 50%</a:t>
            </a:r>
          </a:p>
          <a:p>
            <a:r>
              <a:rPr lang="en-US" dirty="0" smtClean="0">
                <a:latin typeface="Georgia" pitchFamily="18" charset="0"/>
                <a:cs typeface="Constantia"/>
              </a:rPr>
              <a:t>Child </a:t>
            </a:r>
            <a:r>
              <a:rPr lang="en-US" dirty="0" smtClean="0">
                <a:latin typeface="Georgia" pitchFamily="18" charset="0"/>
                <a:cs typeface="Constantia"/>
              </a:rPr>
              <a:t>deaths decrease by 20%</a:t>
            </a:r>
          </a:p>
          <a:p>
            <a:r>
              <a:rPr lang="en-US" dirty="0" smtClean="0">
                <a:latin typeface="Georgia" pitchFamily="18" charset="0"/>
                <a:cs typeface="Constantia"/>
              </a:rPr>
              <a:t>Mosquitoes decrease by 90% </a:t>
            </a:r>
            <a:endParaRPr lang="en-US" dirty="0">
              <a:latin typeface="Georgia" pitchFamily="18" charset="0"/>
              <a:cs typeface="Constantia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34622" y="3551885"/>
            <a:ext cx="4966934" cy="330611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415025"/>
            <a:ext cx="3174875" cy="34429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Georgia" pitchFamily="18" charset="0"/>
                <a:cs typeface="Constantia"/>
              </a:rPr>
              <a:t>Symptoms</a:t>
            </a:r>
            <a:endParaRPr lang="en-US" dirty="0">
              <a:latin typeface="Georgia" pitchFamily="18" charset="0"/>
              <a:cs typeface="Constantia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en-US" dirty="0" smtClean="0">
                <a:latin typeface="Georgia" pitchFamily="18" charset="0"/>
                <a:cs typeface="Constantia"/>
              </a:rPr>
              <a:t>Mild</a:t>
            </a:r>
          </a:p>
          <a:p>
            <a:r>
              <a:rPr lang="en-US" dirty="0" smtClean="0">
                <a:latin typeface="Georgia" pitchFamily="18" charset="0"/>
                <a:cs typeface="Constantia"/>
              </a:rPr>
              <a:t>Fever</a:t>
            </a:r>
          </a:p>
          <a:p>
            <a:r>
              <a:rPr lang="en-US" dirty="0" smtClean="0">
                <a:latin typeface="Georgia" pitchFamily="18" charset="0"/>
                <a:cs typeface="Constantia"/>
              </a:rPr>
              <a:t>Headache</a:t>
            </a:r>
          </a:p>
          <a:p>
            <a:r>
              <a:rPr lang="en-US" dirty="0" smtClean="0">
                <a:latin typeface="Georgia" pitchFamily="18" charset="0"/>
                <a:cs typeface="Constantia"/>
              </a:rPr>
              <a:t>Chills</a:t>
            </a:r>
          </a:p>
          <a:p>
            <a:r>
              <a:rPr lang="en-US" dirty="0" smtClean="0">
                <a:latin typeface="Georgia" pitchFamily="18" charset="0"/>
                <a:cs typeface="Constantia"/>
              </a:rPr>
              <a:t>Vomiting</a:t>
            </a:r>
          </a:p>
          <a:p>
            <a:r>
              <a:rPr lang="en-US" dirty="0" smtClean="0">
                <a:latin typeface="Georgia" pitchFamily="18" charset="0"/>
                <a:cs typeface="Constantia"/>
              </a:rPr>
              <a:t>Young children can suffer from seizures</a:t>
            </a:r>
          </a:p>
          <a:p>
            <a:pPr>
              <a:buNone/>
            </a:pPr>
            <a:endParaRPr lang="en-US" dirty="0" smtClean="0">
              <a:latin typeface="Georgia" pitchFamily="18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en-US" dirty="0" smtClean="0">
                <a:latin typeface="Georgia" pitchFamily="18" charset="0"/>
                <a:cs typeface="Constantia"/>
              </a:rPr>
              <a:t>Severe</a:t>
            </a:r>
          </a:p>
          <a:p>
            <a:r>
              <a:rPr lang="en-US" dirty="0" smtClean="0">
                <a:latin typeface="Georgia" pitchFamily="18" charset="0"/>
                <a:cs typeface="Constantia"/>
              </a:rPr>
              <a:t>Convulsions</a:t>
            </a:r>
          </a:p>
          <a:p>
            <a:r>
              <a:rPr lang="en-US" dirty="0" smtClean="0">
                <a:latin typeface="Georgia" pitchFamily="18" charset="0"/>
                <a:cs typeface="Constantia"/>
              </a:rPr>
              <a:t>Hallucinations</a:t>
            </a:r>
          </a:p>
          <a:p>
            <a:r>
              <a:rPr lang="en-US" dirty="0" smtClean="0">
                <a:latin typeface="Georgia" pitchFamily="18" charset="0"/>
                <a:cs typeface="Constantia"/>
              </a:rPr>
              <a:t>Confusion</a:t>
            </a:r>
          </a:p>
          <a:p>
            <a:r>
              <a:rPr lang="en-US" dirty="0" smtClean="0">
                <a:latin typeface="Georgia" pitchFamily="18" charset="0"/>
                <a:cs typeface="Constantia"/>
              </a:rPr>
              <a:t>Becoming unconscious</a:t>
            </a:r>
          </a:p>
          <a:p>
            <a:r>
              <a:rPr lang="en-US" dirty="0" smtClean="0">
                <a:latin typeface="Georgia" pitchFamily="18" charset="0"/>
                <a:cs typeface="Constantia"/>
              </a:rPr>
              <a:t>Eyes turn yellow</a:t>
            </a:r>
          </a:p>
          <a:p>
            <a:r>
              <a:rPr lang="en-US" dirty="0" smtClean="0">
                <a:latin typeface="Georgia" pitchFamily="18" charset="0"/>
                <a:cs typeface="Constantia"/>
              </a:rPr>
              <a:t>Swelling of the abdomen</a:t>
            </a:r>
          </a:p>
          <a:p>
            <a:r>
              <a:rPr lang="en-US" dirty="0" smtClean="0">
                <a:latin typeface="Georgia" pitchFamily="18" charset="0"/>
                <a:cs typeface="Constantia"/>
              </a:rPr>
              <a:t>Palms and tongue can become light in color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latin typeface="Georgia" pitchFamily="18" charset="0"/>
                <a:cs typeface="Constantia"/>
              </a:rPr>
              <a:t>When Does a Regional Issue Become the </a:t>
            </a:r>
            <a:r>
              <a:rPr lang="en-US" dirty="0" smtClean="0">
                <a:latin typeface="Georgia" pitchFamily="18" charset="0"/>
                <a:cs typeface="Constantia"/>
              </a:rPr>
              <a:t>World’s </a:t>
            </a:r>
            <a:r>
              <a:rPr lang="en-US" dirty="0" smtClean="0">
                <a:latin typeface="Georgia" pitchFamily="18" charset="0"/>
                <a:cs typeface="Constantia"/>
              </a:rPr>
              <a:t>Responsibility?</a:t>
            </a:r>
            <a:endParaRPr lang="en-US" dirty="0">
              <a:latin typeface="Georgia" pitchFamily="18" charset="0"/>
              <a:cs typeface="Constantia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Georgia" pitchFamily="18" charset="0"/>
              </a:rPr>
              <a:t>Malaria </a:t>
            </a:r>
            <a:r>
              <a:rPr lang="en-US" b="1" dirty="0" smtClean="0">
                <a:latin typeface="Georgia" pitchFamily="18" charset="0"/>
              </a:rPr>
              <a:t>is </a:t>
            </a:r>
            <a:r>
              <a:rPr lang="en-US" dirty="0" smtClean="0">
                <a:latin typeface="Georgia" pitchFamily="18" charset="0"/>
              </a:rPr>
              <a:t>preventable</a:t>
            </a:r>
          </a:p>
          <a:p>
            <a:pPr lvl="1"/>
            <a:r>
              <a:rPr lang="en-US" dirty="0" smtClean="0">
                <a:latin typeface="Georgia" pitchFamily="18" charset="0"/>
              </a:rPr>
              <a:t>Because of the poverty in Kenya the people lack resources to defend themselves against malaria</a:t>
            </a:r>
          </a:p>
          <a:p>
            <a:pPr lvl="1"/>
            <a:r>
              <a:rPr lang="en-US" dirty="0" smtClean="0">
                <a:latin typeface="Georgia" pitchFamily="18" charset="0"/>
              </a:rPr>
              <a:t>Political instability prevents the building of stable malaria programs</a:t>
            </a:r>
          </a:p>
          <a:p>
            <a:pPr lvl="1"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 lvl="1">
              <a:buNone/>
            </a:pP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rcRect l="4795" b="5407"/>
          <a:stretch>
            <a:fillRect/>
          </a:stretch>
        </p:blipFill>
        <p:spPr>
          <a:xfrm>
            <a:off x="3298785" y="4409955"/>
            <a:ext cx="4086572" cy="22744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294</TotalTime>
  <Words>173</Words>
  <Application>Microsoft Macintosh PowerPoint</Application>
  <PresentationFormat>On-screen Show (4:3)</PresentationFormat>
  <Paragraphs>39</Paragraphs>
  <Slides>7</Slides>
  <Notes>1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Malaria: The Tiny Killer of sub-Saharan Africa </vt:lpstr>
      <vt:lpstr>Background Information</vt:lpstr>
      <vt:lpstr>Slide 3</vt:lpstr>
      <vt:lpstr>Why are Pregnant Women and Children Most at Risk?</vt:lpstr>
      <vt:lpstr>Nets</vt:lpstr>
      <vt:lpstr>Symptoms</vt:lpstr>
      <vt:lpstr>When Does a Regional Issue Become the World’s Responsibility?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Malaria </dc:title>
  <dc:creator>Candace Hino</dc:creator>
  <cp:lastModifiedBy>Candace Hino</cp:lastModifiedBy>
  <cp:revision>16</cp:revision>
  <dcterms:created xsi:type="dcterms:W3CDTF">2012-06-05T22:43:59Z</dcterms:created>
  <dcterms:modified xsi:type="dcterms:W3CDTF">2012-06-06T00:08:51Z</dcterms:modified>
</cp:coreProperties>
</file>